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Playfair Display" charset="1" panose="00000500000000000000"/>
      <p:regular r:id="rId7"/>
    </p:embeddedFont>
    <p:embeddedFont>
      <p:font typeface="Gistesy" charset="1" panose="00000000000000000000"/>
      <p:regular r:id="rId8"/>
    </p:embeddedFont>
    <p:embeddedFont>
      <p:font typeface="Garet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4C8B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16644" y="7756278"/>
            <a:ext cx="17198711" cy="3330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59"/>
              </a:lnSpc>
            </a:pPr>
            <a:r>
              <a:rPr lang="en-US" sz="19470" spc="1518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OLIVIA'S</a:t>
            </a:r>
          </a:p>
        </p:txBody>
      </p:sp>
      <p:sp>
        <p:nvSpPr>
          <p:cNvPr name="TextBox 3" id="3"/>
          <p:cNvSpPr txBox="true"/>
          <p:nvPr/>
        </p:nvSpPr>
        <p:spPr>
          <a:xfrm rot="-573321">
            <a:off x="3147414" y="10957765"/>
            <a:ext cx="20689455" cy="8599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24"/>
              </a:lnSpc>
            </a:pPr>
            <a:r>
              <a:rPr lang="en-US" sz="50803">
                <a:solidFill>
                  <a:srgbClr val="FFFFFF"/>
                </a:solidFill>
                <a:latin typeface="Gistesy"/>
                <a:ea typeface="Gistesy"/>
                <a:cs typeface="Gistesy"/>
                <a:sym typeface="Gistesy"/>
              </a:rPr>
              <a:t>Birthday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71273" y="26868636"/>
            <a:ext cx="20689455" cy="2915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1"/>
              </a:lnSpc>
            </a:pPr>
            <a:r>
              <a:rPr lang="en-US" b="true" sz="6841" spc="1094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THANK YOU FOR COMMING</a:t>
            </a:r>
          </a:p>
          <a:p>
            <a:pPr algn="ctr">
              <a:lnSpc>
                <a:spcPts val="12041"/>
              </a:lnSpc>
            </a:pPr>
            <a:r>
              <a:rPr lang="en-US" b="true" sz="6841" spc="1094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AND HAVE FUN!</a:t>
            </a:r>
          </a:p>
        </p:txBody>
      </p:sp>
      <p:sp>
        <p:nvSpPr>
          <p:cNvPr name="TextBox 5" id="5"/>
          <p:cNvSpPr txBox="true"/>
          <p:nvPr/>
        </p:nvSpPr>
        <p:spPr>
          <a:xfrm rot="-573321">
            <a:off x="6219190" y="16850152"/>
            <a:ext cx="17876700" cy="8599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24"/>
              </a:lnSpc>
            </a:pPr>
            <a:r>
              <a:rPr lang="en-US" sz="50803">
                <a:solidFill>
                  <a:srgbClr val="FFFFFF"/>
                </a:solidFill>
                <a:latin typeface="Gistesy"/>
                <a:ea typeface="Gistesy"/>
                <a:cs typeface="Gistesy"/>
                <a:sym typeface="Gistesy"/>
              </a:rPr>
              <a:t>Party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71273" y="6175771"/>
            <a:ext cx="20689455" cy="1512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36"/>
              </a:lnSpc>
            </a:pPr>
            <a:r>
              <a:rPr lang="en-US" b="true" sz="6841" spc="1094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WELCOME TO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721742" y="771512"/>
            <a:ext cx="5001724" cy="5058633"/>
          </a:xfrm>
          <a:custGeom>
            <a:avLst/>
            <a:gdLst/>
            <a:ahLst/>
            <a:cxnLst/>
            <a:rect r="r" b="b" t="t" l="l"/>
            <a:pathLst>
              <a:path h="5058633" w="5001724">
                <a:moveTo>
                  <a:pt x="0" y="0"/>
                </a:moveTo>
                <a:lnTo>
                  <a:pt x="5001724" y="0"/>
                </a:lnTo>
                <a:lnTo>
                  <a:pt x="5001724" y="5058633"/>
                </a:lnTo>
                <a:lnTo>
                  <a:pt x="0" y="5058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4473718" y="4490140"/>
            <a:ext cx="2649861" cy="2680011"/>
          </a:xfrm>
          <a:custGeom>
            <a:avLst/>
            <a:gdLst/>
            <a:ahLst/>
            <a:cxnLst/>
            <a:rect r="r" b="b" t="t" l="l"/>
            <a:pathLst>
              <a:path h="2680011" w="2649861">
                <a:moveTo>
                  <a:pt x="0" y="2680011"/>
                </a:moveTo>
                <a:lnTo>
                  <a:pt x="2649861" y="2680011"/>
                </a:lnTo>
                <a:lnTo>
                  <a:pt x="2649861" y="0"/>
                </a:lnTo>
                <a:lnTo>
                  <a:pt x="0" y="0"/>
                </a:lnTo>
                <a:lnTo>
                  <a:pt x="0" y="26800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540479">
            <a:off x="6150239" y="-571745"/>
            <a:ext cx="4521949" cy="4352376"/>
          </a:xfrm>
          <a:custGeom>
            <a:avLst/>
            <a:gdLst/>
            <a:ahLst/>
            <a:cxnLst/>
            <a:rect r="r" b="b" t="t" l="l"/>
            <a:pathLst>
              <a:path h="4352376" w="4521949">
                <a:moveTo>
                  <a:pt x="0" y="0"/>
                </a:moveTo>
                <a:lnTo>
                  <a:pt x="4521948" y="0"/>
                </a:lnTo>
                <a:lnTo>
                  <a:pt x="4521948" y="4352376"/>
                </a:lnTo>
                <a:lnTo>
                  <a:pt x="0" y="43523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973185">
            <a:off x="23422125" y="24889007"/>
            <a:ext cx="5909005" cy="5976238"/>
          </a:xfrm>
          <a:custGeom>
            <a:avLst/>
            <a:gdLst/>
            <a:ahLst/>
            <a:cxnLst/>
            <a:rect r="r" b="b" t="t" l="l"/>
            <a:pathLst>
              <a:path h="5976238" w="5909005">
                <a:moveTo>
                  <a:pt x="0" y="0"/>
                </a:moveTo>
                <a:lnTo>
                  <a:pt x="5909005" y="0"/>
                </a:lnTo>
                <a:lnTo>
                  <a:pt x="5909005" y="5976238"/>
                </a:lnTo>
                <a:lnTo>
                  <a:pt x="0" y="59762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8973185">
            <a:off x="20032857" y="30610339"/>
            <a:ext cx="2649861" cy="2680011"/>
          </a:xfrm>
          <a:custGeom>
            <a:avLst/>
            <a:gdLst/>
            <a:ahLst/>
            <a:cxnLst/>
            <a:rect r="r" b="b" t="t" l="l"/>
            <a:pathLst>
              <a:path h="2680011" w="2649861">
                <a:moveTo>
                  <a:pt x="0" y="2680011"/>
                </a:moveTo>
                <a:lnTo>
                  <a:pt x="2649861" y="2680011"/>
                </a:lnTo>
                <a:lnTo>
                  <a:pt x="2649861" y="0"/>
                </a:lnTo>
                <a:lnTo>
                  <a:pt x="0" y="0"/>
                </a:lnTo>
                <a:lnTo>
                  <a:pt x="0" y="268001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8973185">
            <a:off x="21477578" y="33564622"/>
            <a:ext cx="5188683" cy="4994107"/>
          </a:xfrm>
          <a:custGeom>
            <a:avLst/>
            <a:gdLst/>
            <a:ahLst/>
            <a:cxnLst/>
            <a:rect r="r" b="b" t="t" l="l"/>
            <a:pathLst>
              <a:path h="4994107" w="5188683">
                <a:moveTo>
                  <a:pt x="0" y="0"/>
                </a:moveTo>
                <a:lnTo>
                  <a:pt x="5188683" y="0"/>
                </a:lnTo>
                <a:lnTo>
                  <a:pt x="5188683" y="4994107"/>
                </a:lnTo>
                <a:lnTo>
                  <a:pt x="0" y="49941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658997">
            <a:off x="1812929" y="8765775"/>
            <a:ext cx="1664249" cy="1683185"/>
          </a:xfrm>
          <a:custGeom>
            <a:avLst/>
            <a:gdLst/>
            <a:ahLst/>
            <a:cxnLst/>
            <a:rect r="r" b="b" t="t" l="l"/>
            <a:pathLst>
              <a:path h="1683185" w="1664249">
                <a:moveTo>
                  <a:pt x="0" y="0"/>
                </a:moveTo>
                <a:lnTo>
                  <a:pt x="1664249" y="0"/>
                </a:lnTo>
                <a:lnTo>
                  <a:pt x="1664249" y="1683185"/>
                </a:lnTo>
                <a:lnTo>
                  <a:pt x="0" y="1683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1645585">
            <a:off x="16981074" y="34450206"/>
            <a:ext cx="3049910" cy="3084612"/>
          </a:xfrm>
          <a:custGeom>
            <a:avLst/>
            <a:gdLst/>
            <a:ahLst/>
            <a:cxnLst/>
            <a:rect r="r" b="b" t="t" l="l"/>
            <a:pathLst>
              <a:path h="3084612" w="3049910">
                <a:moveTo>
                  <a:pt x="3049910" y="0"/>
                </a:moveTo>
                <a:lnTo>
                  <a:pt x="0" y="0"/>
                </a:lnTo>
                <a:lnTo>
                  <a:pt x="0" y="3084612"/>
                </a:lnTo>
                <a:lnTo>
                  <a:pt x="3049910" y="3084612"/>
                </a:lnTo>
                <a:lnTo>
                  <a:pt x="304991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540479">
            <a:off x="13426401" y="32901837"/>
            <a:ext cx="1818429" cy="1750238"/>
          </a:xfrm>
          <a:custGeom>
            <a:avLst/>
            <a:gdLst/>
            <a:ahLst/>
            <a:cxnLst/>
            <a:rect r="r" b="b" t="t" l="l"/>
            <a:pathLst>
              <a:path h="1750238" w="1818429">
                <a:moveTo>
                  <a:pt x="0" y="0"/>
                </a:moveTo>
                <a:lnTo>
                  <a:pt x="1818429" y="0"/>
                </a:lnTo>
                <a:lnTo>
                  <a:pt x="1818429" y="1750239"/>
                </a:lnTo>
                <a:lnTo>
                  <a:pt x="0" y="1750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DAGywPM7Evw</dc:identifier>
  <dcterms:modified xsi:type="dcterms:W3CDTF">2011-08-01T06:04:30Z</dcterms:modified>
  <cp:revision>1</cp:revision>
  <dc:title>Beige Neutral Daisy Flower First Birthday Party Poster (30 x 40 in)</dc:title>
</cp:coreProperties>
</file>